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4" d="100"/>
          <a:sy n="94" d="100"/>
        </p:scale>
        <p:origin x="245"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8BDB639-2495-4BF5-8E7C-03202EDFF080}"/>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F26B5340-3F8D-42A3-B2AF-79E4FA55839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370D4375-7266-43E6-92E4-E69D07EEA1FA}"/>
              </a:ext>
            </a:extLst>
          </p:cNvPr>
          <p:cNvSpPr>
            <a:spLocks noGrp="1"/>
          </p:cNvSpPr>
          <p:nvPr>
            <p:ph type="dt" sz="half" idx="10"/>
          </p:nvPr>
        </p:nvSpPr>
        <p:spPr/>
        <p:txBody>
          <a:bodyPr/>
          <a:lstStyle/>
          <a:p>
            <a:fld id="{5810AEC4-34AF-4FBA-97D8-F1DDFD99A33D}" type="datetimeFigureOut">
              <a:rPr lang="zh-CN" altLang="en-US" smtClean="0"/>
              <a:t>2024/4/29</a:t>
            </a:fld>
            <a:endParaRPr lang="zh-CN" altLang="en-US"/>
          </a:p>
        </p:txBody>
      </p:sp>
      <p:sp>
        <p:nvSpPr>
          <p:cNvPr id="5" name="页脚占位符 4">
            <a:extLst>
              <a:ext uri="{FF2B5EF4-FFF2-40B4-BE49-F238E27FC236}">
                <a16:creationId xmlns:a16="http://schemas.microsoft.com/office/drawing/2014/main" id="{4FAF39F7-4402-4D0D-A163-76A25CCAA0A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78F746E-4094-4D61-AB7B-0789FF4FBC8F}"/>
              </a:ext>
            </a:extLst>
          </p:cNvPr>
          <p:cNvSpPr>
            <a:spLocks noGrp="1"/>
          </p:cNvSpPr>
          <p:nvPr>
            <p:ph type="sldNum" sz="quarter" idx="12"/>
          </p:nvPr>
        </p:nvSpPr>
        <p:spPr/>
        <p:txBody>
          <a:bodyPr/>
          <a:lstStyle/>
          <a:p>
            <a:fld id="{6BA83159-9DC4-4C03-A9A9-AFED5A8A23D2}" type="slidenum">
              <a:rPr lang="zh-CN" altLang="en-US" smtClean="0"/>
              <a:t>‹#›</a:t>
            </a:fld>
            <a:endParaRPr lang="zh-CN" altLang="en-US"/>
          </a:p>
        </p:txBody>
      </p:sp>
    </p:spTree>
    <p:extLst>
      <p:ext uri="{BB962C8B-B14F-4D97-AF65-F5344CB8AC3E}">
        <p14:creationId xmlns:p14="http://schemas.microsoft.com/office/powerpoint/2010/main" val="13605470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7F2780E-5EC8-4F7A-BE57-825134A9BD14}"/>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62D48760-215A-465E-81B6-D2B24238A92C}"/>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96B1DE4F-4E49-4FF3-8C95-06E00D3A7207}"/>
              </a:ext>
            </a:extLst>
          </p:cNvPr>
          <p:cNvSpPr>
            <a:spLocks noGrp="1"/>
          </p:cNvSpPr>
          <p:nvPr>
            <p:ph type="dt" sz="half" idx="10"/>
          </p:nvPr>
        </p:nvSpPr>
        <p:spPr/>
        <p:txBody>
          <a:bodyPr/>
          <a:lstStyle/>
          <a:p>
            <a:fld id="{5810AEC4-34AF-4FBA-97D8-F1DDFD99A33D}" type="datetimeFigureOut">
              <a:rPr lang="zh-CN" altLang="en-US" smtClean="0"/>
              <a:t>2024/4/29</a:t>
            </a:fld>
            <a:endParaRPr lang="zh-CN" altLang="en-US"/>
          </a:p>
        </p:txBody>
      </p:sp>
      <p:sp>
        <p:nvSpPr>
          <p:cNvPr id="5" name="页脚占位符 4">
            <a:extLst>
              <a:ext uri="{FF2B5EF4-FFF2-40B4-BE49-F238E27FC236}">
                <a16:creationId xmlns:a16="http://schemas.microsoft.com/office/drawing/2014/main" id="{B0495AA3-F5CD-4C68-94F4-67C6AD6FFDB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4F79887D-95FF-4134-819D-B26DCF1A48EB}"/>
              </a:ext>
            </a:extLst>
          </p:cNvPr>
          <p:cNvSpPr>
            <a:spLocks noGrp="1"/>
          </p:cNvSpPr>
          <p:nvPr>
            <p:ph type="sldNum" sz="quarter" idx="12"/>
          </p:nvPr>
        </p:nvSpPr>
        <p:spPr/>
        <p:txBody>
          <a:bodyPr/>
          <a:lstStyle/>
          <a:p>
            <a:fld id="{6BA83159-9DC4-4C03-A9A9-AFED5A8A23D2}" type="slidenum">
              <a:rPr lang="zh-CN" altLang="en-US" smtClean="0"/>
              <a:t>‹#›</a:t>
            </a:fld>
            <a:endParaRPr lang="zh-CN" altLang="en-US"/>
          </a:p>
        </p:txBody>
      </p:sp>
    </p:spTree>
    <p:extLst>
      <p:ext uri="{BB962C8B-B14F-4D97-AF65-F5344CB8AC3E}">
        <p14:creationId xmlns:p14="http://schemas.microsoft.com/office/powerpoint/2010/main" val="33351437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1F220D95-7200-408B-BB64-5AB81745DDBE}"/>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ED41B442-7EA0-48C3-94E2-98E4EACE4972}"/>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2DDE6390-D7BE-4E4A-8DB9-4982950E26E9}"/>
              </a:ext>
            </a:extLst>
          </p:cNvPr>
          <p:cNvSpPr>
            <a:spLocks noGrp="1"/>
          </p:cNvSpPr>
          <p:nvPr>
            <p:ph type="dt" sz="half" idx="10"/>
          </p:nvPr>
        </p:nvSpPr>
        <p:spPr/>
        <p:txBody>
          <a:bodyPr/>
          <a:lstStyle/>
          <a:p>
            <a:fld id="{5810AEC4-34AF-4FBA-97D8-F1DDFD99A33D}" type="datetimeFigureOut">
              <a:rPr lang="zh-CN" altLang="en-US" smtClean="0"/>
              <a:t>2024/4/29</a:t>
            </a:fld>
            <a:endParaRPr lang="zh-CN" altLang="en-US"/>
          </a:p>
        </p:txBody>
      </p:sp>
      <p:sp>
        <p:nvSpPr>
          <p:cNvPr id="5" name="页脚占位符 4">
            <a:extLst>
              <a:ext uri="{FF2B5EF4-FFF2-40B4-BE49-F238E27FC236}">
                <a16:creationId xmlns:a16="http://schemas.microsoft.com/office/drawing/2014/main" id="{F64AFC22-007D-42CE-B318-0E14306B405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76DA8DE-01C1-4621-B7ED-202B4207C10E}"/>
              </a:ext>
            </a:extLst>
          </p:cNvPr>
          <p:cNvSpPr>
            <a:spLocks noGrp="1"/>
          </p:cNvSpPr>
          <p:nvPr>
            <p:ph type="sldNum" sz="quarter" idx="12"/>
          </p:nvPr>
        </p:nvSpPr>
        <p:spPr/>
        <p:txBody>
          <a:bodyPr/>
          <a:lstStyle/>
          <a:p>
            <a:fld id="{6BA83159-9DC4-4C03-A9A9-AFED5A8A23D2}" type="slidenum">
              <a:rPr lang="zh-CN" altLang="en-US" smtClean="0"/>
              <a:t>‹#›</a:t>
            </a:fld>
            <a:endParaRPr lang="zh-CN" altLang="en-US"/>
          </a:p>
        </p:txBody>
      </p:sp>
    </p:spTree>
    <p:extLst>
      <p:ext uri="{BB962C8B-B14F-4D97-AF65-F5344CB8AC3E}">
        <p14:creationId xmlns:p14="http://schemas.microsoft.com/office/powerpoint/2010/main" val="30540158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B22E6B7-E9E2-460F-B454-0BEB82C3C0A7}"/>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3848FDB4-E992-44B2-AE13-4406FC6A0DA3}"/>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E55856A0-CE79-4531-A667-5B351507B323}"/>
              </a:ext>
            </a:extLst>
          </p:cNvPr>
          <p:cNvSpPr>
            <a:spLocks noGrp="1"/>
          </p:cNvSpPr>
          <p:nvPr>
            <p:ph type="dt" sz="half" idx="10"/>
          </p:nvPr>
        </p:nvSpPr>
        <p:spPr/>
        <p:txBody>
          <a:bodyPr/>
          <a:lstStyle/>
          <a:p>
            <a:fld id="{5810AEC4-34AF-4FBA-97D8-F1DDFD99A33D}" type="datetimeFigureOut">
              <a:rPr lang="zh-CN" altLang="en-US" smtClean="0"/>
              <a:t>2024/4/29</a:t>
            </a:fld>
            <a:endParaRPr lang="zh-CN" altLang="en-US"/>
          </a:p>
        </p:txBody>
      </p:sp>
      <p:sp>
        <p:nvSpPr>
          <p:cNvPr id="5" name="页脚占位符 4">
            <a:extLst>
              <a:ext uri="{FF2B5EF4-FFF2-40B4-BE49-F238E27FC236}">
                <a16:creationId xmlns:a16="http://schemas.microsoft.com/office/drawing/2014/main" id="{5FB6F925-432D-4E46-8233-1820B4F4AD4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C0FE3DFA-6F7C-4236-A751-84ECBE5BE5AB}"/>
              </a:ext>
            </a:extLst>
          </p:cNvPr>
          <p:cNvSpPr>
            <a:spLocks noGrp="1"/>
          </p:cNvSpPr>
          <p:nvPr>
            <p:ph type="sldNum" sz="quarter" idx="12"/>
          </p:nvPr>
        </p:nvSpPr>
        <p:spPr/>
        <p:txBody>
          <a:bodyPr/>
          <a:lstStyle/>
          <a:p>
            <a:fld id="{6BA83159-9DC4-4C03-A9A9-AFED5A8A23D2}" type="slidenum">
              <a:rPr lang="zh-CN" altLang="en-US" smtClean="0"/>
              <a:t>‹#›</a:t>
            </a:fld>
            <a:endParaRPr lang="zh-CN" altLang="en-US"/>
          </a:p>
        </p:txBody>
      </p:sp>
    </p:spTree>
    <p:extLst>
      <p:ext uri="{BB962C8B-B14F-4D97-AF65-F5344CB8AC3E}">
        <p14:creationId xmlns:p14="http://schemas.microsoft.com/office/powerpoint/2010/main" val="31390250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104B00B-D57E-4392-8355-42AA02B121B9}"/>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65B20E14-0208-4BAA-8C5D-05FB31F5EBB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75E9C129-EA02-42AE-B10B-0A3D165E12F9}"/>
              </a:ext>
            </a:extLst>
          </p:cNvPr>
          <p:cNvSpPr>
            <a:spLocks noGrp="1"/>
          </p:cNvSpPr>
          <p:nvPr>
            <p:ph type="dt" sz="half" idx="10"/>
          </p:nvPr>
        </p:nvSpPr>
        <p:spPr/>
        <p:txBody>
          <a:bodyPr/>
          <a:lstStyle/>
          <a:p>
            <a:fld id="{5810AEC4-34AF-4FBA-97D8-F1DDFD99A33D}" type="datetimeFigureOut">
              <a:rPr lang="zh-CN" altLang="en-US" smtClean="0"/>
              <a:t>2024/4/29</a:t>
            </a:fld>
            <a:endParaRPr lang="zh-CN" altLang="en-US"/>
          </a:p>
        </p:txBody>
      </p:sp>
      <p:sp>
        <p:nvSpPr>
          <p:cNvPr id="5" name="页脚占位符 4">
            <a:extLst>
              <a:ext uri="{FF2B5EF4-FFF2-40B4-BE49-F238E27FC236}">
                <a16:creationId xmlns:a16="http://schemas.microsoft.com/office/drawing/2014/main" id="{71F59E1E-483B-41F5-B806-619615E3D24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51B854BF-8BD8-47A8-B500-3EB489303C3E}"/>
              </a:ext>
            </a:extLst>
          </p:cNvPr>
          <p:cNvSpPr>
            <a:spLocks noGrp="1"/>
          </p:cNvSpPr>
          <p:nvPr>
            <p:ph type="sldNum" sz="quarter" idx="12"/>
          </p:nvPr>
        </p:nvSpPr>
        <p:spPr/>
        <p:txBody>
          <a:bodyPr/>
          <a:lstStyle/>
          <a:p>
            <a:fld id="{6BA83159-9DC4-4C03-A9A9-AFED5A8A23D2}" type="slidenum">
              <a:rPr lang="zh-CN" altLang="en-US" smtClean="0"/>
              <a:t>‹#›</a:t>
            </a:fld>
            <a:endParaRPr lang="zh-CN" altLang="en-US"/>
          </a:p>
        </p:txBody>
      </p:sp>
    </p:spTree>
    <p:extLst>
      <p:ext uri="{BB962C8B-B14F-4D97-AF65-F5344CB8AC3E}">
        <p14:creationId xmlns:p14="http://schemas.microsoft.com/office/powerpoint/2010/main" val="974623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64358CB-9BE8-4698-9E59-C7142DEFCA5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0EE4E6D4-79E4-4B2F-8E12-3CC2AD033D00}"/>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1B2FC2B8-E402-44C1-B3BF-782FE6763090}"/>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B5D44539-934B-4316-9E67-C7EA6AF6AF91}"/>
              </a:ext>
            </a:extLst>
          </p:cNvPr>
          <p:cNvSpPr>
            <a:spLocks noGrp="1"/>
          </p:cNvSpPr>
          <p:nvPr>
            <p:ph type="dt" sz="half" idx="10"/>
          </p:nvPr>
        </p:nvSpPr>
        <p:spPr/>
        <p:txBody>
          <a:bodyPr/>
          <a:lstStyle/>
          <a:p>
            <a:fld id="{5810AEC4-34AF-4FBA-97D8-F1DDFD99A33D}" type="datetimeFigureOut">
              <a:rPr lang="zh-CN" altLang="en-US" smtClean="0"/>
              <a:t>2024/4/29</a:t>
            </a:fld>
            <a:endParaRPr lang="zh-CN" altLang="en-US"/>
          </a:p>
        </p:txBody>
      </p:sp>
      <p:sp>
        <p:nvSpPr>
          <p:cNvPr id="6" name="页脚占位符 5">
            <a:extLst>
              <a:ext uri="{FF2B5EF4-FFF2-40B4-BE49-F238E27FC236}">
                <a16:creationId xmlns:a16="http://schemas.microsoft.com/office/drawing/2014/main" id="{9B3EBEB6-65D0-4838-9B15-768B273F50D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3808CC82-282E-42C2-99D5-360059B3D51E}"/>
              </a:ext>
            </a:extLst>
          </p:cNvPr>
          <p:cNvSpPr>
            <a:spLocks noGrp="1"/>
          </p:cNvSpPr>
          <p:nvPr>
            <p:ph type="sldNum" sz="quarter" idx="12"/>
          </p:nvPr>
        </p:nvSpPr>
        <p:spPr/>
        <p:txBody>
          <a:bodyPr/>
          <a:lstStyle/>
          <a:p>
            <a:fld id="{6BA83159-9DC4-4C03-A9A9-AFED5A8A23D2}" type="slidenum">
              <a:rPr lang="zh-CN" altLang="en-US" smtClean="0"/>
              <a:t>‹#›</a:t>
            </a:fld>
            <a:endParaRPr lang="zh-CN" altLang="en-US"/>
          </a:p>
        </p:txBody>
      </p:sp>
    </p:spTree>
    <p:extLst>
      <p:ext uri="{BB962C8B-B14F-4D97-AF65-F5344CB8AC3E}">
        <p14:creationId xmlns:p14="http://schemas.microsoft.com/office/powerpoint/2010/main" val="2738381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D5170C1-DF65-4A73-AFDA-A225A16D1D49}"/>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9A2927FC-A14F-4610-8761-9B761EC0CCC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76181E4D-C1D6-4E1E-AF0B-F3DF8DCCEF1B}"/>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6631702F-80B4-46DF-A210-6F8A3407369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DF5A151E-76C0-4AAB-9381-865E035A3FD4}"/>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F1E591B9-3DD1-4058-B8C5-047712DD9DD1}"/>
              </a:ext>
            </a:extLst>
          </p:cNvPr>
          <p:cNvSpPr>
            <a:spLocks noGrp="1"/>
          </p:cNvSpPr>
          <p:nvPr>
            <p:ph type="dt" sz="half" idx="10"/>
          </p:nvPr>
        </p:nvSpPr>
        <p:spPr/>
        <p:txBody>
          <a:bodyPr/>
          <a:lstStyle/>
          <a:p>
            <a:fld id="{5810AEC4-34AF-4FBA-97D8-F1DDFD99A33D}" type="datetimeFigureOut">
              <a:rPr lang="zh-CN" altLang="en-US" smtClean="0"/>
              <a:t>2024/4/29</a:t>
            </a:fld>
            <a:endParaRPr lang="zh-CN" altLang="en-US"/>
          </a:p>
        </p:txBody>
      </p:sp>
      <p:sp>
        <p:nvSpPr>
          <p:cNvPr id="8" name="页脚占位符 7">
            <a:extLst>
              <a:ext uri="{FF2B5EF4-FFF2-40B4-BE49-F238E27FC236}">
                <a16:creationId xmlns:a16="http://schemas.microsoft.com/office/drawing/2014/main" id="{A3445801-C0AC-42F0-842D-A4D19FEA3DFD}"/>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E41391E6-DD2B-4D8D-ABE5-663DED50B536}"/>
              </a:ext>
            </a:extLst>
          </p:cNvPr>
          <p:cNvSpPr>
            <a:spLocks noGrp="1"/>
          </p:cNvSpPr>
          <p:nvPr>
            <p:ph type="sldNum" sz="quarter" idx="12"/>
          </p:nvPr>
        </p:nvSpPr>
        <p:spPr/>
        <p:txBody>
          <a:bodyPr/>
          <a:lstStyle/>
          <a:p>
            <a:fld id="{6BA83159-9DC4-4C03-A9A9-AFED5A8A23D2}" type="slidenum">
              <a:rPr lang="zh-CN" altLang="en-US" smtClean="0"/>
              <a:t>‹#›</a:t>
            </a:fld>
            <a:endParaRPr lang="zh-CN" altLang="en-US"/>
          </a:p>
        </p:txBody>
      </p:sp>
    </p:spTree>
    <p:extLst>
      <p:ext uri="{BB962C8B-B14F-4D97-AF65-F5344CB8AC3E}">
        <p14:creationId xmlns:p14="http://schemas.microsoft.com/office/powerpoint/2010/main" val="2474078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83BE583-448F-4929-87C3-6168D25369CD}"/>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843663C5-9054-49F5-92B2-9F94B426C722}"/>
              </a:ext>
            </a:extLst>
          </p:cNvPr>
          <p:cNvSpPr>
            <a:spLocks noGrp="1"/>
          </p:cNvSpPr>
          <p:nvPr>
            <p:ph type="dt" sz="half" idx="10"/>
          </p:nvPr>
        </p:nvSpPr>
        <p:spPr/>
        <p:txBody>
          <a:bodyPr/>
          <a:lstStyle/>
          <a:p>
            <a:fld id="{5810AEC4-34AF-4FBA-97D8-F1DDFD99A33D}" type="datetimeFigureOut">
              <a:rPr lang="zh-CN" altLang="en-US" smtClean="0"/>
              <a:t>2024/4/29</a:t>
            </a:fld>
            <a:endParaRPr lang="zh-CN" altLang="en-US"/>
          </a:p>
        </p:txBody>
      </p:sp>
      <p:sp>
        <p:nvSpPr>
          <p:cNvPr id="4" name="页脚占位符 3">
            <a:extLst>
              <a:ext uri="{FF2B5EF4-FFF2-40B4-BE49-F238E27FC236}">
                <a16:creationId xmlns:a16="http://schemas.microsoft.com/office/drawing/2014/main" id="{CD4732F6-D556-443D-ADBD-CC40C47F224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D9EF8049-44C4-434A-9D75-3F5648460F3A}"/>
              </a:ext>
            </a:extLst>
          </p:cNvPr>
          <p:cNvSpPr>
            <a:spLocks noGrp="1"/>
          </p:cNvSpPr>
          <p:nvPr>
            <p:ph type="sldNum" sz="quarter" idx="12"/>
          </p:nvPr>
        </p:nvSpPr>
        <p:spPr/>
        <p:txBody>
          <a:bodyPr/>
          <a:lstStyle/>
          <a:p>
            <a:fld id="{6BA83159-9DC4-4C03-A9A9-AFED5A8A23D2}" type="slidenum">
              <a:rPr lang="zh-CN" altLang="en-US" smtClean="0"/>
              <a:t>‹#›</a:t>
            </a:fld>
            <a:endParaRPr lang="zh-CN" altLang="en-US"/>
          </a:p>
        </p:txBody>
      </p:sp>
    </p:spTree>
    <p:extLst>
      <p:ext uri="{BB962C8B-B14F-4D97-AF65-F5344CB8AC3E}">
        <p14:creationId xmlns:p14="http://schemas.microsoft.com/office/powerpoint/2010/main" val="29185172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857B7BAE-F483-4B66-85A2-D4EEB3C5ADC4}"/>
              </a:ext>
            </a:extLst>
          </p:cNvPr>
          <p:cNvSpPr>
            <a:spLocks noGrp="1"/>
          </p:cNvSpPr>
          <p:nvPr>
            <p:ph type="dt" sz="half" idx="10"/>
          </p:nvPr>
        </p:nvSpPr>
        <p:spPr/>
        <p:txBody>
          <a:bodyPr/>
          <a:lstStyle/>
          <a:p>
            <a:fld id="{5810AEC4-34AF-4FBA-97D8-F1DDFD99A33D}" type="datetimeFigureOut">
              <a:rPr lang="zh-CN" altLang="en-US" smtClean="0"/>
              <a:t>2024/4/29</a:t>
            </a:fld>
            <a:endParaRPr lang="zh-CN" altLang="en-US"/>
          </a:p>
        </p:txBody>
      </p:sp>
      <p:sp>
        <p:nvSpPr>
          <p:cNvPr id="3" name="页脚占位符 2">
            <a:extLst>
              <a:ext uri="{FF2B5EF4-FFF2-40B4-BE49-F238E27FC236}">
                <a16:creationId xmlns:a16="http://schemas.microsoft.com/office/drawing/2014/main" id="{2D4D34A5-7943-4E2E-B371-1EB243DC3D33}"/>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A5FF244C-B197-4764-89FC-C750C35C4586}"/>
              </a:ext>
            </a:extLst>
          </p:cNvPr>
          <p:cNvSpPr>
            <a:spLocks noGrp="1"/>
          </p:cNvSpPr>
          <p:nvPr>
            <p:ph type="sldNum" sz="quarter" idx="12"/>
          </p:nvPr>
        </p:nvSpPr>
        <p:spPr/>
        <p:txBody>
          <a:bodyPr/>
          <a:lstStyle/>
          <a:p>
            <a:fld id="{6BA83159-9DC4-4C03-A9A9-AFED5A8A23D2}" type="slidenum">
              <a:rPr lang="zh-CN" altLang="en-US" smtClean="0"/>
              <a:t>‹#›</a:t>
            </a:fld>
            <a:endParaRPr lang="zh-CN" altLang="en-US"/>
          </a:p>
        </p:txBody>
      </p:sp>
    </p:spTree>
    <p:extLst>
      <p:ext uri="{BB962C8B-B14F-4D97-AF65-F5344CB8AC3E}">
        <p14:creationId xmlns:p14="http://schemas.microsoft.com/office/powerpoint/2010/main" val="28382043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B52058C-6CA4-4E5A-B3E7-B3213D926E3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86409F75-0902-4E71-A5CB-6868BB594D1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4F1F4D0D-1941-400B-ACD1-97D5CD78B76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92B1154E-4AD2-417B-B6E6-507ECCE35D31}"/>
              </a:ext>
            </a:extLst>
          </p:cNvPr>
          <p:cNvSpPr>
            <a:spLocks noGrp="1"/>
          </p:cNvSpPr>
          <p:nvPr>
            <p:ph type="dt" sz="half" idx="10"/>
          </p:nvPr>
        </p:nvSpPr>
        <p:spPr/>
        <p:txBody>
          <a:bodyPr/>
          <a:lstStyle/>
          <a:p>
            <a:fld id="{5810AEC4-34AF-4FBA-97D8-F1DDFD99A33D}" type="datetimeFigureOut">
              <a:rPr lang="zh-CN" altLang="en-US" smtClean="0"/>
              <a:t>2024/4/29</a:t>
            </a:fld>
            <a:endParaRPr lang="zh-CN" altLang="en-US"/>
          </a:p>
        </p:txBody>
      </p:sp>
      <p:sp>
        <p:nvSpPr>
          <p:cNvPr id="6" name="页脚占位符 5">
            <a:extLst>
              <a:ext uri="{FF2B5EF4-FFF2-40B4-BE49-F238E27FC236}">
                <a16:creationId xmlns:a16="http://schemas.microsoft.com/office/drawing/2014/main" id="{133232CE-30C7-42E1-9501-356CAE4B7C3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345B5BCA-1C70-41E5-87B5-9DB5092D0372}"/>
              </a:ext>
            </a:extLst>
          </p:cNvPr>
          <p:cNvSpPr>
            <a:spLocks noGrp="1"/>
          </p:cNvSpPr>
          <p:nvPr>
            <p:ph type="sldNum" sz="quarter" idx="12"/>
          </p:nvPr>
        </p:nvSpPr>
        <p:spPr/>
        <p:txBody>
          <a:bodyPr/>
          <a:lstStyle/>
          <a:p>
            <a:fld id="{6BA83159-9DC4-4C03-A9A9-AFED5A8A23D2}" type="slidenum">
              <a:rPr lang="zh-CN" altLang="en-US" smtClean="0"/>
              <a:t>‹#›</a:t>
            </a:fld>
            <a:endParaRPr lang="zh-CN" altLang="en-US"/>
          </a:p>
        </p:txBody>
      </p:sp>
    </p:spTree>
    <p:extLst>
      <p:ext uri="{BB962C8B-B14F-4D97-AF65-F5344CB8AC3E}">
        <p14:creationId xmlns:p14="http://schemas.microsoft.com/office/powerpoint/2010/main" val="3346934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82794A1-F4C7-43FE-9D6A-D47E5C8878F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28813931-77D6-48D6-9016-E850BF2867F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A363D957-6ABE-470A-8DF7-D4AA8A0601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555F0CCD-E3D7-45F8-ACA8-9C38472EFE23}"/>
              </a:ext>
            </a:extLst>
          </p:cNvPr>
          <p:cNvSpPr>
            <a:spLocks noGrp="1"/>
          </p:cNvSpPr>
          <p:nvPr>
            <p:ph type="dt" sz="half" idx="10"/>
          </p:nvPr>
        </p:nvSpPr>
        <p:spPr/>
        <p:txBody>
          <a:bodyPr/>
          <a:lstStyle/>
          <a:p>
            <a:fld id="{5810AEC4-34AF-4FBA-97D8-F1DDFD99A33D}" type="datetimeFigureOut">
              <a:rPr lang="zh-CN" altLang="en-US" smtClean="0"/>
              <a:t>2024/4/29</a:t>
            </a:fld>
            <a:endParaRPr lang="zh-CN" altLang="en-US"/>
          </a:p>
        </p:txBody>
      </p:sp>
      <p:sp>
        <p:nvSpPr>
          <p:cNvPr id="6" name="页脚占位符 5">
            <a:extLst>
              <a:ext uri="{FF2B5EF4-FFF2-40B4-BE49-F238E27FC236}">
                <a16:creationId xmlns:a16="http://schemas.microsoft.com/office/drawing/2014/main" id="{A79AD454-9FEF-48D6-B488-DA83B1B18BA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2CBC6844-4B04-401C-A27F-79B20B0590A9}"/>
              </a:ext>
            </a:extLst>
          </p:cNvPr>
          <p:cNvSpPr>
            <a:spLocks noGrp="1"/>
          </p:cNvSpPr>
          <p:nvPr>
            <p:ph type="sldNum" sz="quarter" idx="12"/>
          </p:nvPr>
        </p:nvSpPr>
        <p:spPr/>
        <p:txBody>
          <a:bodyPr/>
          <a:lstStyle/>
          <a:p>
            <a:fld id="{6BA83159-9DC4-4C03-A9A9-AFED5A8A23D2}" type="slidenum">
              <a:rPr lang="zh-CN" altLang="en-US" smtClean="0"/>
              <a:t>‹#›</a:t>
            </a:fld>
            <a:endParaRPr lang="zh-CN" altLang="en-US"/>
          </a:p>
        </p:txBody>
      </p:sp>
    </p:spTree>
    <p:extLst>
      <p:ext uri="{BB962C8B-B14F-4D97-AF65-F5344CB8AC3E}">
        <p14:creationId xmlns:p14="http://schemas.microsoft.com/office/powerpoint/2010/main" val="25972834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9340867A-4A78-413E-9924-AB7F26E5083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198E6955-2A4C-4720-BF56-91311D72AEC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E0A013CC-8F28-49D0-9E11-325F67BC374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10AEC4-34AF-4FBA-97D8-F1DDFD99A33D}" type="datetimeFigureOut">
              <a:rPr lang="zh-CN" altLang="en-US" smtClean="0"/>
              <a:t>2024/4/29</a:t>
            </a:fld>
            <a:endParaRPr lang="zh-CN" altLang="en-US"/>
          </a:p>
        </p:txBody>
      </p:sp>
      <p:sp>
        <p:nvSpPr>
          <p:cNvPr id="5" name="页脚占位符 4">
            <a:extLst>
              <a:ext uri="{FF2B5EF4-FFF2-40B4-BE49-F238E27FC236}">
                <a16:creationId xmlns:a16="http://schemas.microsoft.com/office/drawing/2014/main" id="{04DF110F-0289-4C5B-AEAB-1E182F4736E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E0C1F44E-914C-420F-B6D7-5CB64CBDAD4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A83159-9DC4-4C03-A9A9-AFED5A8A23D2}" type="slidenum">
              <a:rPr lang="zh-CN" altLang="en-US" smtClean="0"/>
              <a:t>‹#›</a:t>
            </a:fld>
            <a:endParaRPr lang="zh-CN" altLang="en-US"/>
          </a:p>
        </p:txBody>
      </p:sp>
    </p:spTree>
    <p:extLst>
      <p:ext uri="{BB962C8B-B14F-4D97-AF65-F5344CB8AC3E}">
        <p14:creationId xmlns:p14="http://schemas.microsoft.com/office/powerpoint/2010/main" val="3243360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23F2B0BD-E8E1-4554-8A72-8351E199AD43}"/>
              </a:ext>
            </a:extLst>
          </p:cNvPr>
          <p:cNvSpPr txBox="1"/>
          <p:nvPr/>
        </p:nvSpPr>
        <p:spPr>
          <a:xfrm>
            <a:off x="865414" y="555172"/>
            <a:ext cx="5591595" cy="2585323"/>
          </a:xfrm>
          <a:prstGeom prst="rect">
            <a:avLst/>
          </a:prstGeom>
          <a:noFill/>
        </p:spPr>
        <p:txBody>
          <a:bodyPr wrap="none" rtlCol="0">
            <a:spAutoFit/>
          </a:bodyPr>
          <a:lstStyle/>
          <a:p>
            <a:r>
              <a:rPr lang="en-US" altLang="zh-CN" b="1" dirty="0"/>
              <a:t>5</a:t>
            </a:r>
            <a:r>
              <a:rPr lang="zh-CN" altLang="en-US" b="1" dirty="0"/>
              <a:t>分钟说课</a:t>
            </a:r>
            <a:endParaRPr lang="en-US" altLang="zh-CN" b="1" dirty="0"/>
          </a:p>
          <a:p>
            <a:r>
              <a:rPr lang="zh-CN" altLang="en-US" dirty="0"/>
              <a:t>课程名称：*****（新建课</a:t>
            </a:r>
            <a:r>
              <a:rPr lang="en-US" altLang="zh-CN" dirty="0"/>
              <a:t>/</a:t>
            </a:r>
            <a:r>
              <a:rPr lang="zh-CN" altLang="en-US" dirty="0"/>
              <a:t>已有课，请标注授课轮次）</a:t>
            </a:r>
            <a:endParaRPr lang="en-US" altLang="zh-CN" dirty="0"/>
          </a:p>
          <a:p>
            <a:r>
              <a:rPr lang="zh-CN" altLang="en-US" dirty="0"/>
              <a:t>课程类别：学科核心课</a:t>
            </a:r>
            <a:r>
              <a:rPr lang="en-US" altLang="zh-CN" dirty="0"/>
              <a:t>/</a:t>
            </a:r>
            <a:r>
              <a:rPr lang="zh-CN" altLang="en-US" dirty="0"/>
              <a:t>选修课</a:t>
            </a:r>
            <a:endParaRPr lang="en-US" altLang="zh-CN" dirty="0"/>
          </a:p>
          <a:p>
            <a:r>
              <a:rPr lang="zh-CN" altLang="en-US" dirty="0"/>
              <a:t>学时：</a:t>
            </a:r>
            <a:endParaRPr lang="en-US" altLang="zh-CN" dirty="0"/>
          </a:p>
          <a:p>
            <a:r>
              <a:rPr lang="zh-CN" altLang="en-US" dirty="0"/>
              <a:t>课程内容简介：</a:t>
            </a:r>
            <a:endParaRPr lang="en-US" altLang="zh-CN" dirty="0"/>
          </a:p>
          <a:p>
            <a:r>
              <a:rPr lang="zh-CN" altLang="en-US" dirty="0"/>
              <a:t>课程设计：</a:t>
            </a:r>
            <a:endParaRPr lang="en-US" altLang="zh-CN" dirty="0"/>
          </a:p>
          <a:p>
            <a:r>
              <a:rPr lang="zh-CN" altLang="en-US" dirty="0"/>
              <a:t>课程培养目标：</a:t>
            </a:r>
            <a:endParaRPr lang="en-US" altLang="zh-CN" dirty="0"/>
          </a:p>
          <a:p>
            <a:r>
              <a:rPr lang="zh-CN" altLang="en-US" dirty="0"/>
              <a:t>教学团队：</a:t>
            </a:r>
            <a:endParaRPr lang="en-US" altLang="zh-CN" dirty="0"/>
          </a:p>
          <a:p>
            <a:r>
              <a:rPr lang="zh-CN" altLang="en-US" dirty="0"/>
              <a:t>其他要介绍的内容：</a:t>
            </a:r>
            <a:endParaRPr lang="en-US" altLang="zh-CN" dirty="0"/>
          </a:p>
        </p:txBody>
      </p:sp>
      <p:graphicFrame>
        <p:nvGraphicFramePr>
          <p:cNvPr id="5" name="表格 5">
            <a:extLst>
              <a:ext uri="{FF2B5EF4-FFF2-40B4-BE49-F238E27FC236}">
                <a16:creationId xmlns:a16="http://schemas.microsoft.com/office/drawing/2014/main" id="{B659DABD-87B5-4662-B964-620728DF8186}"/>
              </a:ext>
            </a:extLst>
          </p:cNvPr>
          <p:cNvGraphicFramePr>
            <a:graphicFrameLocks noGrp="1"/>
          </p:cNvGraphicFramePr>
          <p:nvPr>
            <p:extLst>
              <p:ext uri="{D42A27DB-BD31-4B8C-83A1-F6EECF244321}">
                <p14:modId xmlns:p14="http://schemas.microsoft.com/office/powerpoint/2010/main" val="180048532"/>
              </p:ext>
            </p:extLst>
          </p:nvPr>
        </p:nvGraphicFramePr>
        <p:xfrm>
          <a:off x="2032000" y="3429000"/>
          <a:ext cx="8127999" cy="1854200"/>
        </p:xfrm>
        <a:graphic>
          <a:graphicData uri="http://schemas.openxmlformats.org/drawingml/2006/table">
            <a:tbl>
              <a:tblPr firstRow="1" bandRow="1">
                <a:tableStyleId>{5C22544A-7EE6-4342-B048-85BDC9FD1C3A}</a:tableStyleId>
              </a:tblPr>
              <a:tblGrid>
                <a:gridCol w="1346900">
                  <a:extLst>
                    <a:ext uri="{9D8B030D-6E8A-4147-A177-3AD203B41FA5}">
                      <a16:colId xmlns:a16="http://schemas.microsoft.com/office/drawing/2014/main" val="1628056856"/>
                    </a:ext>
                  </a:extLst>
                </a:gridCol>
                <a:gridCol w="910663">
                  <a:extLst>
                    <a:ext uri="{9D8B030D-6E8A-4147-A177-3AD203B41FA5}">
                      <a16:colId xmlns:a16="http://schemas.microsoft.com/office/drawing/2014/main" val="2321369025"/>
                    </a:ext>
                  </a:extLst>
                </a:gridCol>
                <a:gridCol w="899687">
                  <a:extLst>
                    <a:ext uri="{9D8B030D-6E8A-4147-A177-3AD203B41FA5}">
                      <a16:colId xmlns:a16="http://schemas.microsoft.com/office/drawing/2014/main" val="699093645"/>
                    </a:ext>
                  </a:extLst>
                </a:gridCol>
                <a:gridCol w="1393500">
                  <a:extLst>
                    <a:ext uri="{9D8B030D-6E8A-4147-A177-3AD203B41FA5}">
                      <a16:colId xmlns:a16="http://schemas.microsoft.com/office/drawing/2014/main" val="877578015"/>
                    </a:ext>
                  </a:extLst>
                </a:gridCol>
                <a:gridCol w="1393500">
                  <a:extLst>
                    <a:ext uri="{9D8B030D-6E8A-4147-A177-3AD203B41FA5}">
                      <a16:colId xmlns:a16="http://schemas.microsoft.com/office/drawing/2014/main" val="1707244255"/>
                    </a:ext>
                  </a:extLst>
                </a:gridCol>
                <a:gridCol w="2183749">
                  <a:extLst>
                    <a:ext uri="{9D8B030D-6E8A-4147-A177-3AD203B41FA5}">
                      <a16:colId xmlns:a16="http://schemas.microsoft.com/office/drawing/2014/main" val="3256443218"/>
                    </a:ext>
                  </a:extLst>
                </a:gridCol>
              </a:tblGrid>
              <a:tr h="370840">
                <a:tc>
                  <a:txBody>
                    <a:bodyPr/>
                    <a:lstStyle/>
                    <a:p>
                      <a:pPr algn="ctr"/>
                      <a:r>
                        <a:rPr lang="zh-CN" altLang="en-US" dirty="0"/>
                        <a:t>教学团队</a:t>
                      </a:r>
                    </a:p>
                  </a:txBody>
                  <a:tcPr/>
                </a:tc>
                <a:tc>
                  <a:txBody>
                    <a:bodyPr/>
                    <a:lstStyle/>
                    <a:p>
                      <a:pPr algn="ctr"/>
                      <a:r>
                        <a:rPr lang="zh-CN" altLang="en-US" dirty="0"/>
                        <a:t>姓名</a:t>
                      </a:r>
                    </a:p>
                  </a:txBody>
                  <a:tcPr/>
                </a:tc>
                <a:tc>
                  <a:txBody>
                    <a:bodyPr/>
                    <a:lstStyle/>
                    <a:p>
                      <a:pPr algn="ctr"/>
                      <a:r>
                        <a:rPr lang="zh-CN" altLang="en-US" dirty="0"/>
                        <a:t>职称</a:t>
                      </a:r>
                    </a:p>
                  </a:txBody>
                  <a:tcPr/>
                </a:tc>
                <a:tc>
                  <a:txBody>
                    <a:bodyPr/>
                    <a:lstStyle/>
                    <a:p>
                      <a:pPr algn="ctr"/>
                      <a:r>
                        <a:rPr lang="zh-CN" altLang="en-US" dirty="0"/>
                        <a:t>单位</a:t>
                      </a:r>
                    </a:p>
                  </a:txBody>
                  <a:tcPr/>
                </a:tc>
                <a:tc>
                  <a:txBody>
                    <a:bodyPr/>
                    <a:lstStyle/>
                    <a:p>
                      <a:pPr algn="ctr"/>
                      <a:r>
                        <a:rPr lang="zh-CN" altLang="en-US" dirty="0"/>
                        <a:t>授课学时</a:t>
                      </a:r>
                    </a:p>
                  </a:txBody>
                  <a:tcPr/>
                </a:tc>
                <a:tc>
                  <a:txBody>
                    <a:bodyPr/>
                    <a:lstStyle/>
                    <a:p>
                      <a:pPr algn="ctr"/>
                      <a:r>
                        <a:rPr lang="zh-CN" altLang="en-US" dirty="0"/>
                        <a:t>主讲内容</a:t>
                      </a:r>
                      <a:r>
                        <a:rPr lang="en-US" altLang="zh-CN" dirty="0"/>
                        <a:t>/</a:t>
                      </a:r>
                      <a:r>
                        <a:rPr lang="zh-CN" altLang="en-US" dirty="0"/>
                        <a:t>章节</a:t>
                      </a:r>
                    </a:p>
                  </a:txBody>
                  <a:tcPr/>
                </a:tc>
                <a:extLst>
                  <a:ext uri="{0D108BD9-81ED-4DB2-BD59-A6C34878D82A}">
                    <a16:rowId xmlns:a16="http://schemas.microsoft.com/office/drawing/2014/main" val="2427540557"/>
                  </a:ext>
                </a:extLst>
              </a:tr>
              <a:tr h="370840">
                <a:tc>
                  <a:txBody>
                    <a:bodyPr/>
                    <a:lstStyle/>
                    <a:p>
                      <a:pPr algn="ctr"/>
                      <a:r>
                        <a:rPr lang="zh-CN" altLang="en-US" dirty="0"/>
                        <a:t>课程负责人</a:t>
                      </a:r>
                    </a:p>
                  </a:txBody>
                  <a:tcPr/>
                </a:tc>
                <a:tc>
                  <a:txBody>
                    <a:bodyPr/>
                    <a:lstStyle/>
                    <a:p>
                      <a:pPr algn="ctr"/>
                      <a:endParaRPr lang="zh-CN" altLang="en-US" dirty="0"/>
                    </a:p>
                  </a:txBody>
                  <a:tcPr/>
                </a:tc>
                <a:tc>
                  <a:txBody>
                    <a:bodyPr/>
                    <a:lstStyle/>
                    <a:p>
                      <a:pPr algn="ctr"/>
                      <a:endParaRPr lang="zh-CN" altLang="en-US"/>
                    </a:p>
                  </a:txBody>
                  <a:tcPr/>
                </a:tc>
                <a:tc>
                  <a:txBody>
                    <a:bodyPr/>
                    <a:lstStyle/>
                    <a:p>
                      <a:pPr algn="ctr"/>
                      <a:endParaRPr lang="zh-CN" altLang="en-US" dirty="0"/>
                    </a:p>
                  </a:txBody>
                  <a:tcPr/>
                </a:tc>
                <a:tc>
                  <a:txBody>
                    <a:bodyPr/>
                    <a:lstStyle/>
                    <a:p>
                      <a:pPr algn="ctr"/>
                      <a:endParaRPr lang="zh-CN" altLang="en-US" dirty="0"/>
                    </a:p>
                  </a:txBody>
                  <a:tcPr/>
                </a:tc>
                <a:tc>
                  <a:txBody>
                    <a:bodyPr/>
                    <a:lstStyle/>
                    <a:p>
                      <a:pPr algn="ctr"/>
                      <a:endParaRPr lang="zh-CN" altLang="en-US"/>
                    </a:p>
                  </a:txBody>
                  <a:tcPr/>
                </a:tc>
                <a:extLst>
                  <a:ext uri="{0D108BD9-81ED-4DB2-BD59-A6C34878D82A}">
                    <a16:rowId xmlns:a16="http://schemas.microsoft.com/office/drawing/2014/main" val="139362427"/>
                  </a:ext>
                </a:extLst>
              </a:tr>
              <a:tr h="370840">
                <a:tc rowSpan="3">
                  <a:txBody>
                    <a:bodyPr/>
                    <a:lstStyle/>
                    <a:p>
                      <a:pPr algn="ctr"/>
                      <a:r>
                        <a:rPr lang="zh-CN" altLang="en-US" dirty="0"/>
                        <a:t>主讲教师</a:t>
                      </a:r>
                    </a:p>
                  </a:txBody>
                  <a:tcPr anchor="ctr"/>
                </a:tc>
                <a:tc>
                  <a:txBody>
                    <a:bodyPr/>
                    <a:lstStyle/>
                    <a:p>
                      <a:pPr algn="ctr"/>
                      <a:endParaRPr lang="zh-CN" altLang="en-US" dirty="0"/>
                    </a:p>
                  </a:txBody>
                  <a:tcPr/>
                </a:tc>
                <a:tc>
                  <a:txBody>
                    <a:bodyPr/>
                    <a:lstStyle/>
                    <a:p>
                      <a:pPr algn="ctr"/>
                      <a:endParaRPr lang="zh-CN" altLang="en-US" dirty="0"/>
                    </a:p>
                  </a:txBody>
                  <a:tcPr/>
                </a:tc>
                <a:tc>
                  <a:txBody>
                    <a:bodyPr/>
                    <a:lstStyle/>
                    <a:p>
                      <a:pPr algn="ctr"/>
                      <a:endParaRPr lang="zh-CN" altLang="en-US" dirty="0"/>
                    </a:p>
                  </a:txBody>
                  <a:tcPr/>
                </a:tc>
                <a:tc>
                  <a:txBody>
                    <a:bodyPr/>
                    <a:lstStyle/>
                    <a:p>
                      <a:pPr algn="ctr"/>
                      <a:endParaRPr lang="zh-CN" altLang="en-US" dirty="0"/>
                    </a:p>
                  </a:txBody>
                  <a:tcPr/>
                </a:tc>
                <a:tc>
                  <a:txBody>
                    <a:bodyPr/>
                    <a:lstStyle/>
                    <a:p>
                      <a:pPr algn="ctr"/>
                      <a:endParaRPr lang="zh-CN" altLang="en-US"/>
                    </a:p>
                  </a:txBody>
                  <a:tcPr/>
                </a:tc>
                <a:extLst>
                  <a:ext uri="{0D108BD9-81ED-4DB2-BD59-A6C34878D82A}">
                    <a16:rowId xmlns:a16="http://schemas.microsoft.com/office/drawing/2014/main" val="4008610721"/>
                  </a:ext>
                </a:extLst>
              </a:tr>
              <a:tr h="370840">
                <a:tc vMerge="1">
                  <a:txBody>
                    <a:bodyPr/>
                    <a:lstStyle/>
                    <a:p>
                      <a:endParaRPr lang="zh-CN" altLang="en-US" dirty="0"/>
                    </a:p>
                  </a:txBody>
                  <a:tcPr/>
                </a:tc>
                <a:tc>
                  <a:txBody>
                    <a:bodyPr/>
                    <a:lstStyle/>
                    <a:p>
                      <a:pPr algn="ctr"/>
                      <a:endParaRPr lang="zh-CN" altLang="en-US" dirty="0"/>
                    </a:p>
                  </a:txBody>
                  <a:tcPr/>
                </a:tc>
                <a:tc>
                  <a:txBody>
                    <a:bodyPr/>
                    <a:lstStyle/>
                    <a:p>
                      <a:pPr algn="ctr"/>
                      <a:endParaRPr lang="zh-CN" altLang="en-US" dirty="0"/>
                    </a:p>
                  </a:txBody>
                  <a:tcPr/>
                </a:tc>
                <a:tc>
                  <a:txBody>
                    <a:bodyPr/>
                    <a:lstStyle/>
                    <a:p>
                      <a:pPr algn="ctr"/>
                      <a:endParaRPr lang="zh-CN" altLang="en-US" dirty="0"/>
                    </a:p>
                  </a:txBody>
                  <a:tcPr/>
                </a:tc>
                <a:tc>
                  <a:txBody>
                    <a:bodyPr/>
                    <a:lstStyle/>
                    <a:p>
                      <a:pPr algn="ctr"/>
                      <a:endParaRPr lang="zh-CN" altLang="en-US" dirty="0"/>
                    </a:p>
                  </a:txBody>
                  <a:tcPr/>
                </a:tc>
                <a:tc>
                  <a:txBody>
                    <a:bodyPr/>
                    <a:lstStyle/>
                    <a:p>
                      <a:pPr algn="ctr"/>
                      <a:endParaRPr lang="zh-CN" altLang="en-US" dirty="0"/>
                    </a:p>
                  </a:txBody>
                  <a:tcPr/>
                </a:tc>
                <a:extLst>
                  <a:ext uri="{0D108BD9-81ED-4DB2-BD59-A6C34878D82A}">
                    <a16:rowId xmlns:a16="http://schemas.microsoft.com/office/drawing/2014/main" val="3527432352"/>
                  </a:ext>
                </a:extLst>
              </a:tr>
              <a:tr h="370840">
                <a:tc vMerge="1">
                  <a:txBody>
                    <a:bodyPr/>
                    <a:lstStyle/>
                    <a:p>
                      <a:endParaRPr lang="zh-CN" altLang="en-US" dirty="0"/>
                    </a:p>
                  </a:txBody>
                  <a:tcPr/>
                </a:tc>
                <a:tc>
                  <a:txBody>
                    <a:bodyPr/>
                    <a:lstStyle/>
                    <a:p>
                      <a:pPr algn="ctr"/>
                      <a:endParaRPr lang="zh-CN" altLang="en-US" dirty="0"/>
                    </a:p>
                  </a:txBody>
                  <a:tcPr/>
                </a:tc>
                <a:tc>
                  <a:txBody>
                    <a:bodyPr/>
                    <a:lstStyle/>
                    <a:p>
                      <a:pPr algn="ctr"/>
                      <a:endParaRPr lang="zh-CN" altLang="en-US" dirty="0"/>
                    </a:p>
                  </a:txBody>
                  <a:tcPr/>
                </a:tc>
                <a:tc>
                  <a:txBody>
                    <a:bodyPr/>
                    <a:lstStyle/>
                    <a:p>
                      <a:pPr algn="ctr"/>
                      <a:endParaRPr lang="zh-CN" altLang="en-US" dirty="0"/>
                    </a:p>
                  </a:txBody>
                  <a:tcPr/>
                </a:tc>
                <a:tc>
                  <a:txBody>
                    <a:bodyPr/>
                    <a:lstStyle/>
                    <a:p>
                      <a:pPr algn="ctr"/>
                      <a:endParaRPr lang="zh-CN" altLang="en-US" dirty="0"/>
                    </a:p>
                  </a:txBody>
                  <a:tcPr/>
                </a:tc>
                <a:tc>
                  <a:txBody>
                    <a:bodyPr/>
                    <a:lstStyle/>
                    <a:p>
                      <a:pPr algn="ctr"/>
                      <a:endParaRPr lang="zh-CN" altLang="en-US" dirty="0"/>
                    </a:p>
                  </a:txBody>
                  <a:tcPr/>
                </a:tc>
                <a:extLst>
                  <a:ext uri="{0D108BD9-81ED-4DB2-BD59-A6C34878D82A}">
                    <a16:rowId xmlns:a16="http://schemas.microsoft.com/office/drawing/2014/main" val="2260829668"/>
                  </a:ext>
                </a:extLst>
              </a:tr>
            </a:tbl>
          </a:graphicData>
        </a:graphic>
      </p:graphicFrame>
      <p:sp>
        <p:nvSpPr>
          <p:cNvPr id="7" name="文本框 6">
            <a:extLst>
              <a:ext uri="{FF2B5EF4-FFF2-40B4-BE49-F238E27FC236}">
                <a16:creationId xmlns:a16="http://schemas.microsoft.com/office/drawing/2014/main" id="{411F658C-7413-4A0C-8DBF-393563ED29F8}"/>
              </a:ext>
            </a:extLst>
          </p:cNvPr>
          <p:cNvSpPr txBox="1"/>
          <p:nvPr/>
        </p:nvSpPr>
        <p:spPr>
          <a:xfrm>
            <a:off x="865414" y="5406939"/>
            <a:ext cx="8032968" cy="646331"/>
          </a:xfrm>
          <a:prstGeom prst="rect">
            <a:avLst/>
          </a:prstGeom>
          <a:noFill/>
        </p:spPr>
        <p:txBody>
          <a:bodyPr wrap="none" rtlCol="0">
            <a:spAutoFit/>
          </a:bodyPr>
          <a:lstStyle/>
          <a:p>
            <a:r>
              <a:rPr lang="en-US" altLang="zh-CN" b="1" dirty="0"/>
              <a:t>10</a:t>
            </a:r>
            <a:r>
              <a:rPr lang="zh-CN" altLang="en-US" b="1" dirty="0"/>
              <a:t>分钟教学节段教学展示</a:t>
            </a:r>
            <a:endParaRPr lang="en-US" altLang="zh-CN" b="1" dirty="0"/>
          </a:p>
          <a:p>
            <a:r>
              <a:rPr lang="zh-CN" altLang="en-US" dirty="0"/>
              <a:t>选择最能体现所申请课程特色与人工智能结合最紧密的课程内容进行教学展示</a:t>
            </a:r>
            <a:endParaRPr lang="en-US" altLang="zh-CN" dirty="0"/>
          </a:p>
        </p:txBody>
      </p:sp>
    </p:spTree>
    <p:extLst>
      <p:ext uri="{BB962C8B-B14F-4D97-AF65-F5344CB8AC3E}">
        <p14:creationId xmlns:p14="http://schemas.microsoft.com/office/powerpoint/2010/main" val="3660208334"/>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540</TotalTime>
  <Words>92</Words>
  <Application>Microsoft Office PowerPoint</Application>
  <PresentationFormat>宽屏</PresentationFormat>
  <Paragraphs>19</Paragraphs>
  <Slides>1</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1</vt:i4>
      </vt:variant>
    </vt:vector>
  </HeadingPairs>
  <TitlesOfParts>
    <vt:vector size="5" baseType="lpstr">
      <vt:lpstr>等线</vt:lpstr>
      <vt:lpstr>等线 Light</vt:lpstr>
      <vt:lpstr>Arial</vt:lpstr>
      <vt:lpstr>Office 主题​​</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1</dc:creator>
  <cp:lastModifiedBy>1</cp:lastModifiedBy>
  <cp:revision>4</cp:revision>
  <dcterms:created xsi:type="dcterms:W3CDTF">2024-04-29T01:47:31Z</dcterms:created>
  <dcterms:modified xsi:type="dcterms:W3CDTF">2024-04-29T10:48:02Z</dcterms:modified>
</cp:coreProperties>
</file>